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4602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32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6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439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06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30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05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71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39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657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6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83FF0E5-10E0-42E8-A2C8-610E3984DD70}" type="datetimeFigureOut">
              <a:rPr lang="en-CA" smtClean="0"/>
              <a:t>2021-04-18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3C752E4-DD42-4A38-A0A2-A4A08683C1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57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A191-954B-4EA8-860B-F3473C19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691640"/>
          </a:xfrm>
        </p:spPr>
        <p:txBody>
          <a:bodyPr/>
          <a:lstStyle/>
          <a:p>
            <a:pPr algn="ctr"/>
            <a:r>
              <a:rPr lang="en-US" dirty="0"/>
              <a:t>Dialog Dairies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82185-0330-4AA2-A8EC-22BD3A83D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2610035"/>
            <a:ext cx="10625328" cy="388220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latin typeface="+mj-lt"/>
              </a:rPr>
              <a:t>Submitted to:							Submitted by: Group Z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+mj-lt"/>
              </a:rPr>
              <a:t>Graham Wall							Kriti(C0776212)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+mj-lt"/>
              </a:rPr>
              <a:t>Professor, Lambton College						</a:t>
            </a:r>
            <a:r>
              <a:rPr lang="en-US" sz="1500" dirty="0" err="1">
                <a:latin typeface="+mj-lt"/>
              </a:rPr>
              <a:t>Jatin</a:t>
            </a:r>
            <a:r>
              <a:rPr lang="en-US" sz="1500" dirty="0">
                <a:latin typeface="+mj-lt"/>
              </a:rPr>
              <a:t> Kumar Bhola (C0778001)								</a:t>
            </a:r>
            <a:r>
              <a:rPr lang="en-US" sz="1500" dirty="0" err="1">
                <a:latin typeface="+mj-lt"/>
              </a:rPr>
              <a:t>Emar</a:t>
            </a:r>
            <a:r>
              <a:rPr lang="en-US" sz="1500" dirty="0">
                <a:latin typeface="+mj-lt"/>
              </a:rPr>
              <a:t> Morrison (C0782758)									Gurpreet Singh (C0784329)									Gurpreet Kaur (C0780760) </a:t>
            </a:r>
          </a:p>
          <a:p>
            <a:pPr algn="r">
              <a:lnSpc>
                <a:spcPct val="200000"/>
              </a:lnSpc>
            </a:pPr>
            <a:r>
              <a:rPr lang="en-US" sz="1500" dirty="0">
                <a:latin typeface="+mj-lt"/>
              </a:rPr>
              <a:t>									</a:t>
            </a:r>
            <a:endParaRPr lang="en-CA" sz="15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5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+mj-lt"/>
              </a:rPr>
              <a:t>									</a:t>
            </a:r>
          </a:p>
          <a:p>
            <a:pPr>
              <a:lnSpc>
                <a:spcPct val="150000"/>
              </a:lnSpc>
            </a:pPr>
            <a:endParaRPr lang="en-CA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077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1125-4E6B-40A5-B06D-90A29BC1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92523"/>
          </a:xfrm>
        </p:spPr>
        <p:txBody>
          <a:bodyPr/>
          <a:lstStyle/>
          <a:p>
            <a:r>
              <a:rPr lang="en-US" dirty="0"/>
              <a:t>Technology used: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E128-9541-4C69-ADC8-6780F3B3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j-lt"/>
              </a:rPr>
              <a:t>Django – Django is a open source, platform independent python-based web framework which works on Model-Template-View(MTV) architecture. 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+mj-lt"/>
              </a:rPr>
              <a:t>It is maintained by the Django Software Foundation.</a:t>
            </a:r>
            <a:endParaRPr lang="en-US" sz="2800" dirty="0">
              <a:latin typeface="+mj-lt"/>
            </a:endParaRPr>
          </a:p>
          <a:p>
            <a:r>
              <a:rPr lang="en-US" sz="2800" dirty="0"/>
              <a:t>SQLite – SQLite is a relational database management system contained in a C library. It is not a client–server database engine. Rather, it is embedded into the end program.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74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D159-21C2-4FB2-9DA5-BBAF4D39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F0B4-8622-4881-A6DF-635C5394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User registration and login</a:t>
            </a:r>
          </a:p>
          <a:p>
            <a:r>
              <a:rPr lang="en-US" sz="2400" dirty="0"/>
              <a:t>Create blog post</a:t>
            </a:r>
          </a:p>
          <a:p>
            <a:r>
              <a:rPr lang="en-US" sz="2400" dirty="0"/>
              <a:t>Update blog post</a:t>
            </a:r>
          </a:p>
          <a:p>
            <a:r>
              <a:rPr lang="en-US" sz="2400" dirty="0"/>
              <a:t>Delete blog post</a:t>
            </a:r>
          </a:p>
          <a:p>
            <a:r>
              <a:rPr lang="en-US" sz="2400" dirty="0"/>
              <a:t>Read other people blog post</a:t>
            </a:r>
          </a:p>
          <a:p>
            <a:r>
              <a:rPr lang="en-US" sz="2400" dirty="0"/>
              <a:t>Image upload </a:t>
            </a:r>
          </a:p>
          <a:p>
            <a:r>
              <a:rPr lang="en-US" sz="2400" dirty="0"/>
              <a:t>Search by title</a:t>
            </a:r>
          </a:p>
          <a:p>
            <a:r>
              <a:rPr lang="en-US" sz="2400" dirty="0"/>
              <a:t>Filter by category</a:t>
            </a:r>
          </a:p>
        </p:txBody>
      </p:sp>
    </p:spTree>
    <p:extLst>
      <p:ext uri="{BB962C8B-B14F-4D97-AF65-F5344CB8AC3E}">
        <p14:creationId xmlns:p14="http://schemas.microsoft.com/office/powerpoint/2010/main" val="7985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EFE-CCA7-43AF-842E-966E9A6A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8BCF8-0C37-4F29-AB25-D0281737C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08" b="4502"/>
          <a:stretch/>
        </p:blipFill>
        <p:spPr>
          <a:xfrm>
            <a:off x="1691569" y="2346960"/>
            <a:ext cx="7735712" cy="3637280"/>
          </a:xfrm>
        </p:spPr>
      </p:pic>
    </p:spTree>
    <p:extLst>
      <p:ext uri="{BB962C8B-B14F-4D97-AF65-F5344CB8AC3E}">
        <p14:creationId xmlns:p14="http://schemas.microsoft.com/office/powerpoint/2010/main" val="188626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EFE-CCA7-43AF-842E-966E9A6A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Screenshots(cont.)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C4A-91C7-493B-A2A3-2792766B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57" b="5086"/>
          <a:stretch/>
        </p:blipFill>
        <p:spPr>
          <a:xfrm>
            <a:off x="1691569" y="2362200"/>
            <a:ext cx="7735712" cy="3596640"/>
          </a:xfrm>
        </p:spPr>
      </p:pic>
    </p:spTree>
    <p:extLst>
      <p:ext uri="{BB962C8B-B14F-4D97-AF65-F5344CB8AC3E}">
        <p14:creationId xmlns:p14="http://schemas.microsoft.com/office/powerpoint/2010/main" val="380632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EFE-CCA7-43AF-842E-966E9A6A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Screenshots(cont.)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83F177-482D-4FF5-ADDE-6ED023649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58" b="4736"/>
          <a:stretch/>
        </p:blipFill>
        <p:spPr>
          <a:xfrm>
            <a:off x="1691569" y="2362200"/>
            <a:ext cx="7735712" cy="3611880"/>
          </a:xfrm>
        </p:spPr>
      </p:pic>
    </p:spTree>
    <p:extLst>
      <p:ext uri="{BB962C8B-B14F-4D97-AF65-F5344CB8AC3E}">
        <p14:creationId xmlns:p14="http://schemas.microsoft.com/office/powerpoint/2010/main" val="24649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EFE-CCA7-43AF-842E-966E9A6A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Screenshots(cont.)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6B368-1A7C-4088-8A5C-485D0BE51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F7DC-905D-4C3E-9146-A13B6E03C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1" b="3777"/>
          <a:stretch/>
        </p:blipFill>
        <p:spPr>
          <a:xfrm>
            <a:off x="701040" y="1828800"/>
            <a:ext cx="998220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EFE-CCA7-43AF-842E-966E9A6A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Screenshots(cont.)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DB9D1-0DD3-4EF2-BB08-FA541680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66" b="5333"/>
          <a:stretch/>
        </p:blipFill>
        <p:spPr>
          <a:xfrm>
            <a:off x="426720" y="2103120"/>
            <a:ext cx="10668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36E84-A6DC-42AB-AE5B-3218FF74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6DDE5229-6E32-4A0F-AAE5-89583DC2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021" y="640081"/>
            <a:ext cx="3825240" cy="382524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B3E090770CE548B0C697ABDEE2EB9F" ma:contentTypeVersion="7" ma:contentTypeDescription="Create a new document." ma:contentTypeScope="" ma:versionID="6c0892f1b4846f73ed8c10d07b9884ac">
  <xsd:schema xmlns:xsd="http://www.w3.org/2001/XMLSchema" xmlns:xs="http://www.w3.org/2001/XMLSchema" xmlns:p="http://schemas.microsoft.com/office/2006/metadata/properties" xmlns:ns3="8001eadf-acff-4ce7-b1c3-2a52f17078ce" xmlns:ns4="ce91265c-c8e0-493c-b3b6-a3363176d9cb" targetNamespace="http://schemas.microsoft.com/office/2006/metadata/properties" ma:root="true" ma:fieldsID="5cc546b0e6b01ecebad896c841c4bb57" ns3:_="" ns4:_="">
    <xsd:import namespace="8001eadf-acff-4ce7-b1c3-2a52f17078ce"/>
    <xsd:import namespace="ce91265c-c8e0-493c-b3b6-a3363176d9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01eadf-acff-4ce7-b1c3-2a52f1707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91265c-c8e0-493c-b3b6-a3363176d9c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493BF8-8DDE-4D28-8120-D5E76A8F97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850F8C-46AA-4AC8-9998-657F0AE53F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01eadf-acff-4ce7-b1c3-2a52f17078ce"/>
    <ds:schemaRef ds:uri="ce91265c-c8e0-493c-b3b6-a3363176d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A2FCE3-2E07-4F7E-86A8-C6D690ED99AD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e91265c-c8e0-493c-b3b6-a3363176d9cb"/>
    <ds:schemaRef ds:uri="8001eadf-acff-4ce7-b1c3-2a52f17078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32</TotalTime>
  <Words>220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 2</vt:lpstr>
      <vt:lpstr>View</vt:lpstr>
      <vt:lpstr>Dialog Dairies</vt:lpstr>
      <vt:lpstr>Technology used:</vt:lpstr>
      <vt:lpstr>Features</vt:lpstr>
      <vt:lpstr>Screenshots</vt:lpstr>
      <vt:lpstr>Screenshots(cont.)</vt:lpstr>
      <vt:lpstr>Screenshots(cont.)</vt:lpstr>
      <vt:lpstr>Screenshots(cont.)</vt:lpstr>
      <vt:lpstr>Screenshots(cont.)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Dialog Dairies</dc:title>
  <dc:creator>Gurpreet Kaur</dc:creator>
  <cp:lastModifiedBy>Kriti Bhardwaj</cp:lastModifiedBy>
  <cp:revision>2</cp:revision>
  <dcterms:created xsi:type="dcterms:W3CDTF">2021-04-19T00:33:11Z</dcterms:created>
  <dcterms:modified xsi:type="dcterms:W3CDTF">2021-04-19T03:07:41Z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0x01010012B3E090770CE548B0C697ABDEE2EB9F</vt:lpwstr>
  </property>
</Properties>
</file>